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6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40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895326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sche 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248627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26613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nl-NL" smtClean="0"/>
              <a:t>Klik om de modelstijlen te bewerken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619841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276922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mm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98021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Afbeelding-ko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799875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7344205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06106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13194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79956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0035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13199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91711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171110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06031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908058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25C592E-1304-4E75-B298-D683BBC7F675}" type="datetimeFigureOut">
              <a:rPr lang="nl-NL" smtClean="0"/>
              <a:t>20-3-2017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EDA66-DE70-4340-8299-B446FC282616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1983006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Parallel -</a:t>
            </a:r>
            <a:br>
              <a:rPr lang="nl-NL" dirty="0" smtClean="0"/>
            </a:br>
            <a:r>
              <a:rPr lang="nl-NL" dirty="0" smtClean="0"/>
              <a:t>schikking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 smtClean="0"/>
              <a:t>Integrale opdracht</a:t>
            </a:r>
          </a:p>
          <a:p>
            <a:r>
              <a:rPr lang="nl-NL" dirty="0" smtClean="0"/>
              <a:t>Schaalschikking in stijl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11031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309" y="369000"/>
            <a:ext cx="4099383" cy="6120000"/>
          </a:xfrm>
          <a:prstGeom prst="rect">
            <a:avLst/>
          </a:prstGeom>
        </p:spPr>
      </p:pic>
      <p:sp>
        <p:nvSpPr>
          <p:cNvPr id="5" name="Tekstvak 4"/>
          <p:cNvSpPr txBox="1"/>
          <p:nvPr/>
        </p:nvSpPr>
        <p:spPr>
          <a:xfrm>
            <a:off x="1498294" y="1410159"/>
            <a:ext cx="19944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41550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3500" y="369000"/>
            <a:ext cx="3825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38626" y="1448585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054557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1465" y="2197980"/>
            <a:ext cx="2587473" cy="3442655"/>
          </a:xfrm>
          <a:prstGeom prst="rect">
            <a:avLst/>
          </a:prstGeom>
        </p:spPr>
      </p:pic>
      <p:pic>
        <p:nvPicPr>
          <p:cNvPr id="3" name="Afbeelding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11817" y="822135"/>
            <a:ext cx="2418201" cy="1813651"/>
          </a:xfrm>
          <a:prstGeom prst="rect">
            <a:avLst/>
          </a:prstGeom>
        </p:spPr>
      </p:pic>
      <p:sp>
        <p:nvSpPr>
          <p:cNvPr id="4" name="Rechthoek 3"/>
          <p:cNvSpPr/>
          <p:nvPr/>
        </p:nvSpPr>
        <p:spPr>
          <a:xfrm>
            <a:off x="3644545" y="1140726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59789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01000" y="369000"/>
            <a:ext cx="4590000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485238" y="1261298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8174430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6003" y="369000"/>
            <a:ext cx="3619994" cy="6120000"/>
          </a:xfrm>
          <a:prstGeom prst="rect">
            <a:avLst/>
          </a:prstGeom>
        </p:spPr>
      </p:pic>
      <p:sp>
        <p:nvSpPr>
          <p:cNvPr id="3" name="Rechthoek 2"/>
          <p:cNvSpPr/>
          <p:nvPr/>
        </p:nvSpPr>
        <p:spPr>
          <a:xfrm>
            <a:off x="1749644" y="1272314"/>
            <a:ext cx="19944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nl-NL" dirty="0" smtClean="0"/>
              <a:t>Parallelschikking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9088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9945E0693FBE24DBCFA6AB157F5DB69" ma:contentTypeVersion="0" ma:contentTypeDescription="Een nieuw document maken." ma:contentTypeScope="" ma:versionID="7d5ac17941ea94bac51f8a865536c96f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e20cba985467d5a8bd85854e482c5aa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C627CB32-A558-456A-B1F7-771A7D8891AF}"/>
</file>

<file path=customXml/itemProps2.xml><?xml version="1.0" encoding="utf-8"?>
<ds:datastoreItem xmlns:ds="http://schemas.openxmlformats.org/officeDocument/2006/customXml" ds:itemID="{87EF5FF6-02CF-46EE-82FC-9B2F6B255E87}"/>
</file>

<file path=customXml/itemProps3.xml><?xml version="1.0" encoding="utf-8"?>
<ds:datastoreItem xmlns:ds="http://schemas.openxmlformats.org/officeDocument/2006/customXml" ds:itemID="{89B3AC19-E50E-44D9-B15D-72DA255D1507}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4</TotalTime>
  <Words>12</Words>
  <Application>Microsoft Office PowerPoint</Application>
  <PresentationFormat>Breedbeeld</PresentationFormat>
  <Paragraphs>8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Century Gothic</vt:lpstr>
      <vt:lpstr>Wingdings 3</vt:lpstr>
      <vt:lpstr>Ion</vt:lpstr>
      <vt:lpstr>Parallel - schikking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laptop</dc:creator>
  <cp:lastModifiedBy>laptop</cp:lastModifiedBy>
  <cp:revision>2</cp:revision>
  <dcterms:created xsi:type="dcterms:W3CDTF">2017-03-20T21:37:58Z</dcterms:created>
  <dcterms:modified xsi:type="dcterms:W3CDTF">2017-03-20T21:58:01Z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0x01010009945E0693FBE24DBCFA6AB157F5DB69</vt:lpwstr>
  </property>
  <property fmtid="{D5CDD505-2E9C-101B-9397-08002B2CF9AE}" pid="3" name="IsMyDocuments">
    <vt:bool>true</vt:bool>
  </property>
</Properties>
</file>